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62" r:id="rId5"/>
    <p:sldId id="263" r:id="rId6"/>
    <p:sldId id="264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4AD"/>
    <a:srgbClr val="23396A"/>
    <a:srgbClr val="18244C"/>
    <a:srgbClr val="131C43"/>
    <a:srgbClr val="26447A"/>
    <a:srgbClr val="263F75"/>
    <a:srgbClr val="9BC9E6"/>
    <a:srgbClr val="2D5C9F"/>
    <a:srgbClr val="21366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F1ADF-A6A9-494D-B432-072BBDEC1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DAF9-E41D-4AA6-82E6-AD93CF6923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96672" y="986497"/>
            <a:ext cx="7399283" cy="18177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作品名称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38409" y="3115538"/>
            <a:ext cx="6915807" cy="1111852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团队名称：      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参赛选手：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仿真组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49"/>
            <a:ext cx="1095005" cy="58632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84784" y="5984464"/>
            <a:ext cx="2003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二○二一年八月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仿真组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0" y="2461895"/>
            <a:ext cx="4844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PPT</a:t>
            </a:r>
            <a:r>
              <a:rPr lang="zh-CN" altLang="en-US" sz="3200">
                <a:solidFill>
                  <a:srgbClr val="FF0000"/>
                </a:solidFill>
              </a:rPr>
              <a:t>版块设置仅供参考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设计内容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仿真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7" y="287338"/>
            <a:ext cx="801522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仿真验证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仿真组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244600" y="258763"/>
            <a:ext cx="10947400" cy="438150"/>
          </a:xfrm>
          <a:prstGeom prst="rect">
            <a:avLst/>
          </a:prstGeom>
          <a:solidFill>
            <a:srgbClr val="3064A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290" name="直角三角形 18"/>
          <p:cNvSpPr>
            <a:spLocks noChangeArrowheads="1"/>
          </p:cNvSpPr>
          <p:nvPr/>
        </p:nvSpPr>
        <p:spPr bwMode="auto">
          <a:xfrm>
            <a:off x="11782425" y="188913"/>
            <a:ext cx="107950" cy="74612"/>
          </a:xfrm>
          <a:prstGeom prst="rtTriangle">
            <a:avLst/>
          </a:prstGeom>
          <a:solidFill>
            <a:srgbClr val="0D348B">
              <a:alpha val="84999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/>
          <p:nvPr/>
        </p:nvSpPr>
        <p:spPr bwMode="auto">
          <a:xfrm rot="16200000">
            <a:off x="11129169" y="181769"/>
            <a:ext cx="633412" cy="673100"/>
          </a:xfrm>
          <a:custGeom>
            <a:avLst/>
            <a:gdLst>
              <a:gd name="T0" fmla="*/ 29842 w 4732299"/>
              <a:gd name="T1" fmla="*/ 0 h 655200"/>
              <a:gd name="T2" fmla="*/ 4732299 w 4732299"/>
              <a:gd name="T3" fmla="*/ 0 h 655200"/>
              <a:gd name="T4" fmla="*/ 4732299 w 4732299"/>
              <a:gd name="T5" fmla="*/ 655200 h 655200"/>
              <a:gd name="T6" fmla="*/ 0 w 4732299"/>
              <a:gd name="T7" fmla="*/ 655200 h 655200"/>
              <a:gd name="T8" fmla="*/ 0 w 4732299"/>
              <a:gd name="T9" fmla="*/ 651669 h 655200"/>
              <a:gd name="T10" fmla="*/ 25384 w 4732299"/>
              <a:gd name="T11" fmla="*/ 651669 h 655200"/>
              <a:gd name="T12" fmla="*/ 393662 w 4732299"/>
              <a:gd name="T13" fmla="*/ 323851 h 655200"/>
              <a:gd name="T14" fmla="*/ 29842 w 4732299"/>
              <a:gd name="T15" fmla="*/ 0 h 65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4" name="TextBox 15"/>
          <p:cNvSpPr txBox="1">
            <a:spLocks noChangeArrowheads="1"/>
          </p:cNvSpPr>
          <p:nvPr/>
        </p:nvSpPr>
        <p:spPr bwMode="auto">
          <a:xfrm>
            <a:off x="11109325" y="301625"/>
            <a:ext cx="67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2400" dirty="0">
                <a:solidFill>
                  <a:srgbClr val="FF85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2400" dirty="0">
              <a:solidFill>
                <a:srgbClr val="FF85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295" name="文本框 23"/>
          <p:cNvSpPr txBox="1">
            <a:spLocks noChangeArrowheads="1"/>
          </p:cNvSpPr>
          <p:nvPr/>
        </p:nvSpPr>
        <p:spPr bwMode="auto">
          <a:xfrm>
            <a:off x="1760538" y="287338"/>
            <a:ext cx="2825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创新点与结论</a:t>
            </a:r>
            <a:endParaRPr lang="zh-CN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右箭头 24"/>
          <p:cNvSpPr>
            <a:spLocks noChangeArrowheads="1"/>
          </p:cNvSpPr>
          <p:nvPr/>
        </p:nvSpPr>
        <p:spPr bwMode="auto">
          <a:xfrm>
            <a:off x="1430338" y="317500"/>
            <a:ext cx="303212" cy="342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" y="6294278"/>
            <a:ext cx="808304" cy="43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08264" y="6324440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仿真组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0" y="258763"/>
            <a:ext cx="1128713" cy="438150"/>
          </a:xfrm>
          <a:prstGeom prst="rect">
            <a:avLst/>
          </a:prstGeom>
          <a:solidFill>
            <a:srgbClr val="23396A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" y="166750"/>
            <a:ext cx="1029444" cy="551218"/>
          </a:xfrm>
          <a:prstGeom prst="rect">
            <a:avLst/>
          </a:prstGeom>
        </p:spPr>
      </p:pic>
      <p:sp>
        <p:nvSpPr>
          <p:cNvPr id="15" name="文本框 92"/>
          <p:cNvSpPr txBox="1">
            <a:spLocks noChangeArrowheads="1"/>
          </p:cNvSpPr>
          <p:nvPr/>
        </p:nvSpPr>
        <p:spPr bwMode="auto">
          <a:xfrm>
            <a:off x="4083485" y="1833080"/>
            <a:ext cx="5308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6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感谢指导！</a:t>
            </a:r>
            <a:endParaRPr lang="zh-CN" altLang="zh-CN" sz="6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3898059" y="2941155"/>
            <a:ext cx="41777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YOUR ATTENTION </a:t>
            </a:r>
            <a:r>
              <a:rPr lang="zh-CN" altLang="en-US" sz="2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3626" y="292869"/>
            <a:ext cx="4538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光谷杯”第三届中国研究生机器人创新设计大赛</a:t>
            </a:r>
            <a:r>
              <a:rPr lang="en-US" altLang="zh-CN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仿真组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China Postgraduate Robot Innovation and Design Competition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WPS 演示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等线</vt:lpstr>
      <vt:lpstr>等线 Light</vt:lpstr>
      <vt:lpstr>Office 主题​​</vt:lpstr>
      <vt:lpstr>作品名称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焱 郑</dc:creator>
  <cp:lastModifiedBy>无所谓</cp:lastModifiedBy>
  <cp:revision>26</cp:revision>
  <dcterms:created xsi:type="dcterms:W3CDTF">2019-07-13T02:03:00Z</dcterms:created>
  <dcterms:modified xsi:type="dcterms:W3CDTF">2021-07-26T03:04:39Z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