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62" r:id="rId5"/>
    <p:sldId id="263" r:id="rId6"/>
    <p:sldId id="264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4AD"/>
    <a:srgbClr val="23396A"/>
    <a:srgbClr val="18244C"/>
    <a:srgbClr val="131C43"/>
    <a:srgbClr val="26447A"/>
    <a:srgbClr val="263F75"/>
    <a:srgbClr val="9BC9E6"/>
    <a:srgbClr val="2D5C9F"/>
    <a:srgbClr val="21366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96672" y="986497"/>
            <a:ext cx="7399283" cy="181779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作品名称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38409" y="3115538"/>
            <a:ext cx="6915807" cy="1111852"/>
          </a:xfrm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团队名称：      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参赛选手：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23626" y="292869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集成组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49"/>
            <a:ext cx="1095005" cy="58632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84784" y="5984464"/>
            <a:ext cx="2003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二○二一年八月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背景介绍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集成组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0" y="2461895"/>
            <a:ext cx="4844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PPT</a:t>
            </a:r>
            <a:r>
              <a:rPr lang="zh-CN" altLang="en-US" sz="3200">
                <a:solidFill>
                  <a:srgbClr val="FF0000"/>
                </a:solidFill>
              </a:rPr>
              <a:t>版块设置仅供参考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设计内容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集成组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7" y="287338"/>
            <a:ext cx="80152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平台与实验（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描述研制的机器人和进行的相关实验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集成组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创新点与结论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集成组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50"/>
            <a:ext cx="1029444" cy="551218"/>
          </a:xfrm>
          <a:prstGeom prst="rect">
            <a:avLst/>
          </a:prstGeom>
        </p:spPr>
      </p:pic>
      <p:sp>
        <p:nvSpPr>
          <p:cNvPr id="15" name="文本框 92"/>
          <p:cNvSpPr txBox="1">
            <a:spLocks noChangeArrowheads="1"/>
          </p:cNvSpPr>
          <p:nvPr/>
        </p:nvSpPr>
        <p:spPr bwMode="auto">
          <a:xfrm>
            <a:off x="4083485" y="1833080"/>
            <a:ext cx="5308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6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感谢指导！</a:t>
            </a:r>
            <a:endParaRPr lang="zh-CN" altLang="zh-CN" sz="6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3898059" y="2941155"/>
            <a:ext cx="41777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YOUR ATTENTION </a:t>
            </a:r>
            <a:r>
              <a:rPr lang="zh-CN" altLang="en-US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3626" y="292869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集成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619</Words>
  <Application>WPS 演示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等线</vt:lpstr>
      <vt:lpstr>等线 Light</vt:lpstr>
      <vt:lpstr>Office 主题​​</vt:lpstr>
      <vt:lpstr>作品名称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焱 郑</dc:creator>
  <cp:lastModifiedBy>无所谓</cp:lastModifiedBy>
  <cp:revision>25</cp:revision>
  <dcterms:created xsi:type="dcterms:W3CDTF">2019-07-13T02:03:00Z</dcterms:created>
  <dcterms:modified xsi:type="dcterms:W3CDTF">2021-07-26T02:41:23Z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